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МАСТЕР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результатов деятельности возглавляемой команды за год (указать количественные показатели роста производительности, снижения аварийности, улучшения качества и пр.)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Лидерские навыки  (указать количество предложений, эффекты, достижения в проектах)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Активизация команды (% освоивших смежные профессии, количество пройденных учебных курсов, результаты конкурсов, примеры общественно-значимой активности)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Победы года.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отрасли должности лидер малой группы, мастер, бригадир, начальник участка, начальник отделения и другие руководители производственных первичных трудовых коллективов.
В Программе признания не принимают участие: руководители, в чьем подчинении есть другие линейные руководители.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МАСТЕР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РЕЗУЛЬТАТОВ ДЕЯТЕЛЬНОСТИ ВОЗГЛАВЛЯЕМОЙ КОМАНДЫ ЗА ГОД (УКАЗАТЬ КОЛИЧЕСТВЕННЫЕ ПОКАЗАТЕЛИ РОСТА ПРОИЗВОДИТЕЛЬНОСТИ, СНИЖЕНИЯ АВАРИЙНОСТИ, УЛУЧШЕНИЯ КАЧЕСТВА И ПР.)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18317"/>
              </p:ext>
            </p:extLst>
          </p:nvPr>
        </p:nvGraphicFramePr>
        <p:xfrm>
          <a:off x="3510689" y="886703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10871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108710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270071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ЛИДЕРСКИЕ НАВЫКИ  (УКАЗАТЬ КОЛИЧЕСТВО ПРЕДЛОЖЕНИЙ, ЭФФЕКТЫ, ДОСТИЖЕНИЯ В ПРОЕКТАХ)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7686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98063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АКТИВИЗАЦИЯ КОМАНДЫ (% ОСВОИВШИХ СМЕЖНЫЕ ПРОФЕССИИ, КОЛИЧЕСТВО ПРОЙДЕННЫХ УЧЕБНЫХ КУРСОВ, РЕЗУЛЬТАТЫ КОНКУРСОВ, ПРИМЕРЫ ОБЩЕСТВЕННО-ЗНАЧИМОЙ АКТИВНОСТИ)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7686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71023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ПОБЕДЫ ГОДА.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514706"/>
              </p:ext>
            </p:extLst>
          </p:nvPr>
        </p:nvGraphicFramePr>
        <p:xfrm>
          <a:off x="450706" y="485899"/>
          <a:ext cx="7807427" cy="40815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 результатов деятельности возглавляемой команды за год (указать количественные показатели роста производительности, снижения аварийности, улучшения качества и пр.)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высокой культуры безопасности в команде и лично.
Выполнение планового объёма работ точно в срок с установленной ритмичностью и стабильно высоким качеством выпускаемой продукции</a:t>
                      </a: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700" kern="120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f-ZA" sz="700" kern="120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услуги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
Обеспечение роста производительности труда, оборудования, рационального использования сырья и материалов за счёт внедрения новых технологий и подходов.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Лидерские навыки  (указать количество предложений, эффекты, достижения в проектах)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предложений по улучшениям, по дебюрократизации, рационализаторских предложений, «каракури», цифровых решений, изменений с применением ТРИЗ и пр - с положительной оценкой и экономическим эффектом, подтверждённым расчётами или на практике, в отчётном году 
Активное самостоятельное участие в ПСР-проектах и вовлечение персонала в проекты в отчётном году.
Как преимущество - организация образцового участка по ПСР, служащего примером для других участков.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Активизация команды (% освоивших смежные профессии, количество пройденных учебных курсов, результаты конкурсов, примеры общественно-значимой активности)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Освоение персоналом смежных профессий, взаимозаменяемость на участке. Эффективное применение многостаночного и многофункционального обслуживания.
Участие лидера и членов команды в обучающих мероприятиях, конференциях, конкурсах и чемпионатах (ППУ, 5C, ПСР-проекты, ПТК и пр.).
Участие лидера и членов команды в том числе в общественно-значимых/социальных проектах (например, по воспитанию молодежи – школьников, студентов, в общественных организациях).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Победы года.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Рассказать о своей личной победе и победе своей команды в отчетном году (эссе можно прикрепить дополнительным файлом, скан допускается).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/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624099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B1B49E-8C82-495C-9D58-D476378F69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53675</TotalTime>
  <Words>2112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3405</cp:revision>
  <cp:lastPrinted>2025-02-03T14:56:44Z</cp:lastPrinted>
  <dcterms:created xsi:type="dcterms:W3CDTF">2019-09-24T12:37:05Z</dcterms:created>
  <dcterms:modified xsi:type="dcterms:W3CDTF">2025-02-15T11:11:37Z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