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Rosatom" panose="020B0503040504020204" pitchFamily="34" charset="-52"/>
      <p:regular r:id="rId12"/>
      <p:bold r:id="rId13"/>
      <p: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ПРОЕКТИРОВЩИК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Реализованная инициатива (результаты деятельности) выходит за рамки или имеет значимый эффект для производства или бизнеса (необходимо описать количественные и качественные результаты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Высокая эффективность в выполнении работ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идеи и внедренные предложения в проектной деятельности, авторство и соавторство в них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Стремление к саморазвитию и повышению квалификации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опыт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могут принять участие работники, лично выполняющие обязанности по проектированию зданий и сооружений различного назначения, включая сети и системы инженерно-технического обеспечения.
В Программе признания могут принять участие линейные руководители, лично выполняющие обязанности по проектированию и не имеющие руководителей в подчинении.
В Программе признания не принимают участие: работники, осуществляющие управленческие функции и не выполняющие обязанности по проектированию.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295541" y="4736346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ПРОЕКТИРОВЩИК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ВЫСОКАЯ ЭФФЕКТИВНОСТЬ В ВЫПОЛНЕНИИ РАБОТ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ИДЕИ И ВНЕДРЕННЫЕ ПРЕДЛОЖЕНИЯ В ПРОЕКТНОЙ ДЕЯТЕЛЬНОСТИ, АВТОРСТВО И СОАВТОРСТВО В НИХ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СТРЕМЛЕНИЕ К САМОРАЗВИТИЮ И ПОВЫШЕНИЮ КВАЛИФИКАЦИИ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 И ОПЫТ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82204"/>
              </p:ext>
            </p:extLst>
          </p:nvPr>
        </p:nvGraphicFramePr>
        <p:xfrm>
          <a:off x="450706" y="485899"/>
          <a:ext cx="7807427" cy="43645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Высокая эффективность в выполнении работ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Реализация объема работ выше запланированного производственного плана, производство проектной продукции высокого качества.
Выполнение плана по росту производительности труда за счет использования в работе новых технологий / современных цифровых / IT-технологий.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Новые идеи и внедренные предложения в проектной деятельности, авторство и соавторство в них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Лидирование/участие в разработке и реализации проектных решений/ внедрение новых технологий, направленных на повышение эффективности производства.
Уникальность и применимость проектов / предложений / идей на уровне смежных подразделений, других организаций, дивизионов.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Стремление к саморазвитию и повышению квалификации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Освоение смежных / новых специализаций (связанных с видом деятельности и применяемых в работе)
Обучение по программам переподготовки и повышения квалификации.
Организация и/или проведение технического обучения, внутреннего обучения, привлечение к взаимодействию с другими дисциплинами в качестве эксперта, участие в форумах, конференциях с докладами или в качестве спикера.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Инициативность и опыт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проектах ПСР, предложения ППУ / ПСС (название, роль, результат).
Участие в отраслевых, дивизиональных конкурсах профессионального мастерства / общественно значимых и иных проектах (название, роль, результат).
Сотрудничество/взаимодействие с опорными ВУЗами (преподавание, наставничество, научное руководство и др.). 
Участие в национальных объединениях (например, НОПРИЗ).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956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ACFD41-C313-4A5A-8B6E-DAE4DB3DA8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53676</TotalTime>
  <Words>1999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Rosatom</vt:lpstr>
      <vt:lpstr>Calibri Light</vt:lpstr>
      <vt:lpstr>Arial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3405</cp:revision>
  <cp:lastPrinted>2025-02-03T14:56:44Z</cp:lastPrinted>
  <dcterms:created xsi:type="dcterms:W3CDTF">2019-09-24T12:37:05Z</dcterms:created>
  <dcterms:modified xsi:type="dcterms:W3CDTF">2025-02-15T11:12:02Z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