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НАУЧНЫЙ СОТРУДНИК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Реализованная инициатива / результаты деятельности выходят за рамки текущего функционала, подразделения, организации или дивизиона или имеют значимый эффект для производства, бизнеса или обеспечения обороны и национальной безопасности». Описать количественные и качественные результаты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Практическая ценность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Научная значимость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Публикационная активность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Научно-методическая и образовательная деятельность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1478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признания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принимают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Госкорпорации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Росатом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научных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должностей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получившие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положительное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научно-технического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совета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подтверждается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выпиской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НТС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
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цитирований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100 (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открытым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публикациям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одного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отчета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ограничительным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грифом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соответствующим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тематикам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и/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индекс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Хирша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номинантов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участвующих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открытых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исследованиях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РИНЦ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7. 
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номинантов, ведущих исследования по закрытым темам (с грифом КТ (коммерческая тайна), наличие справки из организации о публикации не менее одного отчета в рамках соответствующей тематики.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НАУЧНЫЙ СОТРУДНИК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ПРАКТИЧЕСКАЯ ЦЕННОСТЬ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98063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НАУЧНАЯ ЗНАЧИМОСТЬ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98063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ПУБЛИКАЦИОННАЯ АКТИВНОСТЬ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НАУЧНО-МЕТОДИЧЕСКАЯ И ОБРАЗОВАТЕЛЬНАЯ ДЕЯТЕЛЬНОСТЬ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390608"/>
              </p:ext>
            </p:extLst>
          </p:nvPr>
        </p:nvGraphicFramePr>
        <p:xfrm>
          <a:off x="450706" y="485899"/>
          <a:ext cx="7807427" cy="40671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Практическая ценность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Научно-исследовательские и опытно-конструкторские работы, завершившиеся разработкой и внедрением в промышленное производство (в том числе закрытая тематика) принципиально новых технологий, техники, приборов, оборудования, материалов и веществ с подтверждением экономического эффекта в гражданской части.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Научная значимость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Актуальность, новизна, достоверность, значимость для науки и практического применения.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Публикационная активность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Статьи, опубликованные номинантом в отчетном году в научных изданиях, входящих в «Белый список» . Подтверждается копиями первых страниц. Отчеты и доклады на закрытых конференциях (подтверждается документом за подписью ученого секретаря института).
Количество патентов и ноу-хау на изобретения / полезные модели, полученные в России или за рубежом и количество опубликованных заявок на получение патентов и ноу-хау на изобретения / полезные модели, поданных в России или за рубежом (если заявка подана, но патент не получен). Подтверждается копией патента, копией публикации заявки, актом внедрения. 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Научно-методическая и образовательная деятельность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научно-образовательных программ, участие в заседаниях в качестве члена НТС организации. Преподавание в государственных образовательных учреждениях и центрах дополнительного образования, осуществление наставнической деятельности, ведение практики у студентов, приходящих на стажировку, а также научное руководство диссертантами / студентами / учащимися, готовящими квалификационные работы в рамках организаций отрасли, а также подготовка школьников к олимпиадам, другим естественно- научным конкурсам (указать и подтвердить документами ключевые достижения наставляемых).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515158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C6FDB3D-5E1C-4224-9277-ABA5E5079A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53677</TotalTime>
  <Words>2023</Words>
  <Application>Microsoft Office PowerPoint</Application>
  <PresentationFormat>Произвольный</PresentationFormat>
  <Paragraphs>163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3404</cp:revision>
  <cp:lastPrinted>2025-02-03T14:56:44Z</cp:lastPrinted>
  <dcterms:created xsi:type="dcterms:W3CDTF">2019-09-24T12:37:05Z</dcterms:created>
  <dcterms:modified xsi:type="dcterms:W3CDTF">2025-02-15T11:11:49Z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