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9"/>
  </p:notesMasterIdLst>
  <p:handoutMasterIdLst>
    <p:handoutMasterId r:id="rId10"/>
  </p:handoutMasterIdLst>
  <p:sldIdLst>
    <p:sldId id="1525" r:id="rId6"/>
    <p:sldId id="1528" r:id="rId7"/>
    <p:sldId id="1529" r:id="rId8"/>
  </p:sldIdLst>
  <p:sldSz cx="9151938" cy="5148263"/>
  <p:notesSz cx="6797675" cy="9926638"/>
  <p:embeddedFontLst>
    <p:embeddedFont>
      <p:font typeface="Calibri Light" panose="020F0302020204030204" pitchFamily="34" charset="0"/>
      <p:regular r:id="rId11"/>
      <p:italic r:id="rId12"/>
    </p:embeddedFon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16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100%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СВАРЩИК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014825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Реализованный проект /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деятельности, которые выходят за рамки текущего функционала, подразделения, организации или дивизиона.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340671"/>
            <a:ext cx="3960000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Сложность</a:t>
            </a:r>
            <a:r>
              <a:rPr lang="ru-RU" altLang="ru-RU" sz="700" b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Оценивается сложность выполняемых работ: масштабность / точность / уникальность.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 новых технологий и методов сварки: работник разработал решение или усовершенствовал технологические приемы в рамках выполнения производственной задачи, что повлияло на производительность организации / дивизиона / отрасли.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Работник показал значимые для организации / дивизиона / отрасли результаты: высокую производительность / перевыполнил производственный план / получил экономический эффект от своего предложения.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3982937"/>
            <a:ext cx="3960000" cy="8463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Tx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r>
              <a:rPr lang="ru-RU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Внесение предложений по улучшению существующих стандартов сварки, участие в рабочих группах.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отраслевых, дивизиональных, ПСР, КПИ, ППУ, общественно значимых и иных проектах / чемпионатах /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конкурсах. Наставничество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работа с молодежью / проведение профориентационной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деятельности. Повышение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квалификации / получение смежных профессий / новых / уникальных компетенций и навыков.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Tx/>
              <a:buAutoNum type="arabicPeriod"/>
            </a:pP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71156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Программе признания не принимают участие: должности выше «сварщик».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СВАРЩИК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7987661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D7EC0AA-47C8-46E9-9364-9FB487E536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8C1843-6DAE-4BDE-BCA7-BF311A91C570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53678</TotalTime>
  <Words>1817</Words>
  <Application>Microsoft Office PowerPoint</Application>
  <PresentationFormat>Произвольный</PresentationFormat>
  <Paragraphs>146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Calibri Light</vt:lpstr>
      <vt:lpstr>Arial</vt:lpstr>
      <vt:lpstr>Rosatom</vt:lpstr>
      <vt:lpstr>ヒラギノ角ゴ Pro W3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3407</cp:revision>
  <cp:lastPrinted>2025-02-03T14:56:44Z</cp:lastPrinted>
  <dcterms:created xsi:type="dcterms:W3CDTF">2019-09-24T12:37:05Z</dcterms:created>
  <dcterms:modified xsi:type="dcterms:W3CDTF">2025-02-15T11:12:16Z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